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538FBD-B49A-4A51-9357-FF66B0183F13}" type="datetimeFigureOut">
              <a:rPr lang="es-ES" smtClean="0"/>
              <a:t>07/05/12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94B00-80C2-4FAF-867E-90FD74BF226C}" type="slidenum">
              <a:rPr lang="es-ES" smtClean="0"/>
              <a:t>‹Nr.›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Tribunal </a:t>
            </a:r>
            <a:r>
              <a:rPr lang="es-ES" dirty="0" smtClean="0"/>
              <a:t>penal internacional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Delitos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467544" y="2348880"/>
            <a:ext cx="3888432" cy="10801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Genocidio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5004048" y="2348880"/>
            <a:ext cx="3672408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Delitos contra la Humanidad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467544" y="4005064"/>
            <a:ext cx="3888432" cy="10801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Delitos de guerra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5004048" y="4005064"/>
            <a:ext cx="3672408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Delitos de agresi</a:t>
            </a:r>
            <a:r>
              <a:rPr lang="es-ES" dirty="0" smtClean="0"/>
              <a:t>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641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467544" y="2492896"/>
            <a:ext cx="8208912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Estados Parte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467544" y="3717032"/>
            <a:ext cx="820891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Estados que accedan, aun no siendo parte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75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Conexi</a:t>
            </a:r>
            <a:r>
              <a:rPr lang="es-ES" dirty="0" smtClean="0"/>
              <a:t>ón con el Consejo de seguridad de la ONU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539552" y="2276872"/>
            <a:ext cx="8136904" cy="13681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Consejo de seguridad podr</a:t>
            </a:r>
            <a:r>
              <a:rPr lang="es-ES" dirty="0" smtClean="0"/>
              <a:t>á ejercer la competencia cunado considere que se ha cometido uno o varios crímenes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783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Penas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683568" y="2204864"/>
            <a:ext cx="7776864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Pena privativa de libertad sin fecha l</a:t>
            </a:r>
            <a:r>
              <a:rPr lang="es-ES" dirty="0" smtClean="0"/>
              <a:t>ímite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683568" y="3356992"/>
            <a:ext cx="7776864" cy="10801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Pena de prisi</a:t>
            </a:r>
            <a:r>
              <a:rPr lang="es-ES" dirty="0" smtClean="0"/>
              <a:t>ón hasta 30 años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683568" y="4653136"/>
            <a:ext cx="7776864" cy="10801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Multa y decomiso de bienes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478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971600" y="2492896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Derecho penal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492896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Porque hay responsabilidad individual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372200" y="2492896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Viene introducida por normas internacionales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1835696" y="3933056"/>
            <a:ext cx="60486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los Tribunales nacionales no tiene ninguna validez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Sistemas de persecución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348880"/>
            <a:ext cx="331236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Modelo de procesamiento indirecto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716016" y="2348880"/>
            <a:ext cx="33843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Modelo de procesamiento directo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11560" y="3789040"/>
            <a:ext cx="331236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Tribunales Nacionales se basan en una legislación internacional para juzgar en casa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788024" y="3789040"/>
            <a:ext cx="331236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Un Tribunal internacional, con normativa internacional, juzga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 históricos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492896"/>
            <a:ext cx="352839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Desde finales del S.XIX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4048" y="2492896"/>
            <a:ext cx="33843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Petición del Presidente del Comité de Cruz Roja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3861048"/>
            <a:ext cx="338437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Sanciones morales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276872"/>
            <a:ext cx="309634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Tratado de Versalles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139952" y="2276872"/>
            <a:ext cx="46085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Tras la primera Guerra Mundial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139952" y="3356992"/>
            <a:ext cx="46085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Sanciones económicas a Alemania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683568" y="4941168"/>
            <a:ext cx="30243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 de Leipzig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139952" y="4941168"/>
            <a:ext cx="46085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Procedimiento de las personas por los actos de guerra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27687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 de </a:t>
            </a:r>
            <a:r>
              <a:rPr lang="es-ES" dirty="0" err="1" smtClean="0"/>
              <a:t>Nurenberg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139952" y="2276872"/>
            <a:ext cx="43924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Tras la II Guerra Mundial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139952" y="3429000"/>
            <a:ext cx="43924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Impuesto por los aliados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211960" y="4581128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12 de penas de muerte</a:t>
            </a:r>
          </a:p>
          <a:p>
            <a:pPr algn="ctr"/>
            <a:r>
              <a:rPr lang="es-ES" dirty="0" smtClean="0"/>
              <a:t>3 a perpetuidad</a:t>
            </a:r>
          </a:p>
          <a:p>
            <a:pPr algn="ctr"/>
            <a:r>
              <a:rPr lang="es-ES" dirty="0" smtClean="0"/>
              <a:t>4 a privación de libertad </a:t>
            </a:r>
          </a:p>
          <a:p>
            <a:pPr algn="ctr"/>
            <a:r>
              <a:rPr lang="es-ES" dirty="0" smtClean="0"/>
              <a:t>3 libertades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5576" y="5085184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 de Tokio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611560" y="2276872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Tribunal internacional para Yugoslavia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72000" y="2276872"/>
            <a:ext cx="36004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Tribunal internacional </a:t>
            </a:r>
            <a:r>
              <a:rPr lang="es-ES" smtClean="0"/>
              <a:t>para Ruanda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Tribunal penal internacional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683568" y="2276872"/>
            <a:ext cx="7632848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funci</a:t>
            </a:r>
            <a:r>
              <a:rPr lang="es-ES" dirty="0" smtClean="0"/>
              <a:t>ón del TPI es la de procesar a individuos por delitos que no afecta sólo a individuos sino a la Comunidad internacional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683568" y="3717032"/>
            <a:ext cx="7632848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funci</a:t>
            </a:r>
            <a:r>
              <a:rPr lang="es-ES" dirty="0" smtClean="0"/>
              <a:t>ón del TPI es la de procesar a individuos por delitos que no afecta sólo a individuos sino a la Comunidad internacional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546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Sujetos</a:t>
            </a:r>
            <a:endParaRPr lang="es-ES" dirty="0"/>
          </a:p>
        </p:txBody>
      </p:sp>
      <p:sp>
        <p:nvSpPr>
          <p:cNvPr id="3" name="Rectángulo redondeado 2"/>
          <p:cNvSpPr/>
          <p:nvPr/>
        </p:nvSpPr>
        <p:spPr>
          <a:xfrm>
            <a:off x="971600" y="2276872"/>
            <a:ext cx="7056784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 penal de individuos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971600" y="3429000"/>
            <a:ext cx="7056784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personas jur</a:t>
            </a:r>
            <a:r>
              <a:rPr lang="es-ES" dirty="0" smtClean="0"/>
              <a:t>ídicas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971600" y="4725144"/>
            <a:ext cx="7056784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menores de 18 años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8808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268</Words>
  <Application>Microsoft Macintosh PowerPoint</Application>
  <PresentationFormat>Presentación en pantalla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Tribunal penal internacional</vt:lpstr>
      <vt:lpstr>Concepto</vt:lpstr>
      <vt:lpstr>Sistemas de persecución</vt:lpstr>
      <vt:lpstr>Antecedentes históricos</vt:lpstr>
      <vt:lpstr>Presentación de PowerPoint</vt:lpstr>
      <vt:lpstr>Presentación de PowerPoint</vt:lpstr>
      <vt:lpstr>Presentación de PowerPoint</vt:lpstr>
      <vt:lpstr>Tribunal penal internacional</vt:lpstr>
      <vt:lpstr>Sujetos</vt:lpstr>
      <vt:lpstr>Delitos</vt:lpstr>
      <vt:lpstr>Competencia</vt:lpstr>
      <vt:lpstr>Conexión con el Consejo de seguridad de la ONU</vt:lpstr>
      <vt:lpstr>Penas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Valls</dc:creator>
  <cp:lastModifiedBy>JVP</cp:lastModifiedBy>
  <cp:revision>64</cp:revision>
  <dcterms:created xsi:type="dcterms:W3CDTF">2012-05-07T07:42:30Z</dcterms:created>
  <dcterms:modified xsi:type="dcterms:W3CDTF">2012-05-07T14:52:18Z</dcterms:modified>
</cp:coreProperties>
</file>